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E37A5-25E8-412C-8420-D74674843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411C9-980D-4AFE-B867-511BE1A5F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288E6-ACC9-447F-9B93-C154F2CD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FD08C-57AD-42BA-BB83-597ECE7D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542B3-7B56-4204-BEC8-B97A08A8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4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D29D-F53B-4924-95FE-83B1ACE7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B97E0-65C3-4210-9EEF-B59AE6CCE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FDC1A-29D5-4CC5-913A-7B08087D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7A2DB-0267-447E-A7DE-B94915137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57A46-9753-4DB9-9AC3-35C87426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8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5F463-34A8-4BB3-BC04-56BCC3E4D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8CF1E-160F-45F5-AC4B-12699D7C6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7A1D8-DF29-43D8-A8FA-D4EA4974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8E240-DAFF-4F40-A471-A82C0A0A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F7CC7-D7B6-47E2-945D-036B5263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7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B589F-F850-4FD1-B332-247651B51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FF25E-1F40-4D1F-BE4C-483F552A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48EDA-727F-4D81-B335-FFECD594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7650F-0315-4C2B-9C29-2848B013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64D9A-455E-4705-93DF-41BDB310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1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5B83-764E-4EE8-A9E0-CB634ED1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7E1AB-493A-4BB7-8933-983E4A055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862EB-3901-4667-AEE7-F6A09CF6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B7047-1C16-434A-A7CD-76CC88BD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E4BBA-0FAB-4669-BE01-D1E5952C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99069-BF94-4961-8880-D41A5EEA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CDC7D-C9D9-4761-950B-D9DC26FC9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0405A-A689-46BB-A504-20F2E4690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6803-D831-472F-9746-9EFE65348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1242C-5D25-439B-B995-24A50F8C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98894-E17B-4F5F-AD06-7BB146F2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4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E2113-2773-4A56-8089-C64D65C0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600DD-451B-4F85-9D2D-33CA0888F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7E15C-173E-4CD0-9EBE-4F7523574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B544D1-F289-4C59-8037-A58ED241C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473D3F-0B2F-4D8A-92C8-7E9500930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A3638C-F90F-4AE6-8B02-373A2319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5D344E-BC0F-4C27-9F7B-AA98EC4A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64D54-5D52-4115-B629-5F364277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6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A259-B5CD-49AC-A124-66071B4B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7F5BB7-EFAC-4DA8-9886-CD5D79A6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F3866-CBC9-4B4E-A841-4259FAA7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8375A-EAE8-4F04-A679-0270FC50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6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40C77-56DB-4F24-A5F9-AF61E056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D10EB-0C77-4885-9649-D1D79300E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C25D06-063B-43D4-B0BF-357642D0B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4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F391D-77F1-46B1-AEBD-D96932B18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24309-F93B-4478-9089-09872AA1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0A1D3-BC0D-4396-970A-A5002AFDE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C92C4-4C44-49CB-A891-019DFE02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411DC-B44E-42F6-B44D-E0F405E4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DC9F7-9E2F-4526-8BFB-5C421C51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1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35103-079A-4AB7-807E-628651AA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F4D643-988D-457A-8799-D90B48B79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E53EB-BEB2-43D2-9894-517B9AD4B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E1B3F-DDF7-4AE7-85E8-DB66075EB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1FF5A-DE99-4B1F-954E-87444AF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AF3E6-86E3-46F1-ABF5-6D1FC3BA3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6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67988F-6A8D-45F7-AEEF-ECCD25869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661F2-5809-4BD2-B05A-B2713AC80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46E55-7441-42C5-8075-EAD902631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C086E-9368-47E9-9F7A-7955431D5136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080AE-34EF-4C11-85E5-716F7D7C6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107FF-94DE-4A02-BA1B-FEADC58B3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7122-1C39-4FC3-8E1B-9A7513DBD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8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87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URGERY, TIME. &#10;WEIGHT toss, &#10;DISEASE TREATMENT &#10;WHAT WORKS FOR PAIN &#10;Ideal for when the underlying cause of pain is threatening to &#10;overall heahh &#10;Treats the underlying cause of the pain and not just the symptom &#10;Can sometimes permanently eliminate the pain &#10;Expensive &#10;Invasive &#10;0-W: MAGNESIUM. TURMERIC. &#10;DEVIL'S CLAW ROOT. BUTTERBUR. &#10;BOSWELUA. OMEGA-3 FATTY ACI &#10;TOACAL: CAPSAICIN/CAPSICUM. &#10;ANALGESIC CREAM. CAMPHOR. &#10;MENTHOL. COMFREY &#10;PHYSICAL &#10;Ideal for chronic pa&quot;' and inflammatory conditions. &#10;Very few side effects &#10;May be condition-specific &#10;Research often scant &#10;Need to check for interadions &#10;Ideal for acute pcin, healing from an injury &#10;or surgery, and many chronic pain conditions &#10;VIBRATIONAL CRYOTHERAPY. MASSAGE, &#10;HEAL ACUPUNCTURE. YOGA, ROLLERS. &#10;MECHANICAL TAPE, TENS UNIT. SWIMMING. &#10;POSITIONING PILLOWS, ULTRASOUND, HOT &#10;SHOWERS. COMPRESSION. ALPHA WAVES. &#10;STRETCHING, TRIGGER POINT DEVICES. &#10;BATHS, WEIGHTED BLANKETS. ORTHOTICS &#10;Variety of options to fit lifestyle &amp; budget &#10;Non-invasive, non-addictive &#10;Can be combined for greater results &#10;Varying levels of &#10;between different treatments &#10;May take time and experimentation &#10;to Fmd ri$'t fit &#10;MIND+BODY &#10;'deal for chronic pain in &#10;combinMion with physical treatments &#10;MEDITATION. EMOTIONAL SUPPORT, PUZZLES. HUGS, &#10;SUPPORT GROUPS. PERSONAL FAITH PRACTICES. &#10;MUSIC. COOKING, DANCE, VIDEOS. HIKING. GAMES. &#10;MUSEUMS, SETTING AND ACCOMPLISHING ACTIVITY &#10;GOALS (ACT). PROGRESSIVE MUSCLE RELAXATION, &#10;COGNITIVE REFRAMING, DEEP BREATHING. AROMA &#10;THERAPY, CALM AMBIENCE, GUIDED IMAGERY &#10;Sustainable treatment for chronic pain &#10;Fosters support systems &#10;Nearly infinite variety of distractions &#10;More effective than traditional pain &#10;therapy for sorne types of chronic &#10;Requires a cffficult mental shift in &#10;thinking about pain &#10;physid by MMJ may &#10;10 &#10;Las ">
            <a:extLst>
              <a:ext uri="{FF2B5EF4-FFF2-40B4-BE49-F238E27FC236}">
                <a16:creationId xmlns:a16="http://schemas.microsoft.com/office/drawing/2014/main" id="{1E81D904-0B97-436F-9F9C-5765ACA32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4900" y="643467"/>
            <a:ext cx="458220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089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van Leeuwen</dc:creator>
  <cp:lastModifiedBy>Daniel van Leeuwen</cp:lastModifiedBy>
  <cp:revision>1</cp:revision>
  <dcterms:created xsi:type="dcterms:W3CDTF">2019-07-28T18:25:14Z</dcterms:created>
  <dcterms:modified xsi:type="dcterms:W3CDTF">2019-07-28T18:25:51Z</dcterms:modified>
</cp:coreProperties>
</file>